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03" r:id="rId4"/>
    <p:sldId id="304" r:id="rId5"/>
    <p:sldId id="305" r:id="rId6"/>
    <p:sldId id="306" r:id="rId7"/>
    <p:sldId id="307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2" r:id="rId22"/>
    <p:sldId id="273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108" d="100"/>
          <a:sy n="108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E4B52-4198-45A5-98DE-FD58DD5D568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D7A78-1486-46D9-BB0C-0813F8F5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BCC9CF-4CC6-45D5-9C71-0175A85812BB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AA597-8961-48BC-A5B2-18D1254EED04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F6A9B7-A225-4A42-8E07-B2620AD07101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7A78-1486-46D9-BB0C-0813F8F5F2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2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FE730-A8A2-4606-BF64-3923419B4031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B1B35-9546-4DA6-BB64-9E0EABF0E4FD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AF555-6816-4653-82BB-1DE7B855754C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AF555-6816-4653-82BB-1DE7B855754C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A8A84-63B4-4A9E-960B-88FD2E094D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138C6-E78D-40B0-B5F2-DBAB7EA415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FA8E4-C6B1-4A11-A30D-6B1EDC8BE3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A6AC6A-23C6-4AAD-B8F3-96ABD121EF51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5F5C0-05C5-4D31-8A96-35AD768019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40DC7-DFED-4E94-9330-3487B1DA7F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D489E-6D2F-45C3-A9E3-3CAF1232F6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FA229-B466-4B35-A60C-715F1E2AF2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B42C1-87B8-4C1E-B1F1-52F3ED5CC1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3AF83-1E2E-4478-A419-76EFBB2B10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A7A7F-474B-4702-A769-F54F4D362E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DFE95-85B2-44E8-8F1C-32FDE3CCD9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1A396-B5B6-4822-B10F-0C60D70287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2F179-7C0F-4AAF-B649-47DF65236D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78853-2ECA-40CC-BE54-3E539A2FB0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8BBEF-4947-43FC-B999-BD6E6FFDE6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08F17-8BDA-4142-81BE-29FD43F0CB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7E8ED-BF36-4614-8A29-62B52BF252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C3778-B2A4-471E-B900-436132C3CB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E9EF84-5AF6-496C-A812-9668B2374BD6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1CF42-93C5-4162-A21D-81346FC631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LÊ THỊ LIÊN</a:t>
            </a:r>
          </a:p>
          <a:p>
            <a:pPr>
              <a:defRPr/>
            </a:pPr>
            <a:r>
              <a:rPr lang="en-US"/>
              <a:t>QUẬN 10-TP HCM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F81E-602E-4417-B82E-9C2A5C12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E389-E898-4C4A-A0B8-E3763C02A4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0B37-1052-4D8D-843F-A33D7E11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14600" y="57150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71500" y="788864"/>
            <a:ext cx="83820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6019800" cy="184321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ĐỊA LÝ</a:t>
            </a:r>
          </a:p>
          <a:p>
            <a:pPr algn="ctr"/>
            <a:r>
              <a:rPr lang="en-US" sz="5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2O: CHÂU ÂU</a:t>
            </a:r>
          </a:p>
        </p:txBody>
      </p:sp>
    </p:spTree>
    <p:extLst>
      <p:ext uri="{BB962C8B-B14F-4D97-AF65-F5344CB8AC3E}">
        <p14:creationId xmlns:p14="http://schemas.microsoft.com/office/powerpoint/2010/main" val="99172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pPr eaLnBrk="1" hangingPunct="1"/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62800" y="0"/>
            <a:ext cx="198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 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6148" name="Picture 4" descr="Slid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9407"/>
          <a:stretch>
            <a:fillRect/>
          </a:stretch>
        </p:blipFill>
        <p:spPr>
          <a:xfrm>
            <a:off x="762000" y="838200"/>
            <a:ext cx="761682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28212" y="3047365"/>
            <a:ext cx="8096870" cy="457835"/>
            <a:chOff x="-337" y="2016"/>
            <a:chExt cx="6049" cy="206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96" y="2016"/>
              <a:ext cx="56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-337" y="2030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Xích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3962400" y="1066800"/>
            <a:ext cx="2057400" cy="1141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5239435"/>
            <a:ext cx="7391400" cy="70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943600"/>
            <a:ext cx="728641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14205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7818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6200" y="5461337"/>
            <a:ext cx="922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lục,biển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718" y="5257800"/>
            <a:ext cx="88392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phía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Băng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phía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phía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Hải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phía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Á .</a:t>
            </a:r>
          </a:p>
        </p:txBody>
      </p:sp>
    </p:spTree>
    <p:extLst>
      <p:ext uri="{BB962C8B-B14F-4D97-AF65-F5344CB8AC3E}">
        <p14:creationId xmlns:p14="http://schemas.microsoft.com/office/powerpoint/2010/main" val="6775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971800" y="276133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048000" y="2616875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9237" name="Group 3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87831297"/>
              </p:ext>
            </p:extLst>
          </p:nvPr>
        </p:nvGraphicFramePr>
        <p:xfrm>
          <a:off x="457200" y="914400"/>
          <a:ext cx="8229600" cy="4194175"/>
        </p:xfrm>
        <a:graphic>
          <a:graphicData uri="http://schemas.openxmlformats.org/drawingml/2006/table">
            <a:tbl>
              <a:tblPr/>
              <a:tblGrid>
                <a:gridCol w="43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km2)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Dương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1828800" y="254675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57" name="Rectangle 23"/>
          <p:cNvSpPr>
            <a:spLocks noChangeArrowheads="1"/>
          </p:cNvSpPr>
          <p:nvPr/>
        </p:nvSpPr>
        <p:spPr bwMode="auto">
          <a:xfrm>
            <a:off x="457200" y="-4572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Bảng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liệu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lục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743200" y="64189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114300" y="5143381"/>
            <a:ext cx="8915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Âu,so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Á ?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3733800" y="58855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98024" y="5029200"/>
            <a:ext cx="891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triệu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km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¼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Á .</a:t>
            </a:r>
          </a:p>
        </p:txBody>
      </p:sp>
    </p:spTree>
    <p:extLst>
      <p:ext uri="{BB962C8B-B14F-4D97-AF65-F5344CB8AC3E}">
        <p14:creationId xmlns:p14="http://schemas.microsoft.com/office/powerpoint/2010/main" val="23242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7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381000" y="2152233"/>
            <a:ext cx="868680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nhỏ,vị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Á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37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3489325" y="3238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5638800" y="31924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879764" y="1066800"/>
            <a:ext cx="8264236" cy="50167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                               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thảo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luận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bốn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núi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hậu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hậu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vậy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4.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5257800" y="18208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524000" y="405825"/>
            <a:ext cx="6096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au h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762000"/>
            <a:ext cx="215704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4953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92075" y="5292863"/>
            <a:ext cx="88392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Địa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2/3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,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kéo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dài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sang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Đồi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núi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1/3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thống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núi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trung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phía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nam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2725" y="4533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-92075" y="4610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14343" name="Picture 9" descr="Tu-nhien-chau-A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4876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4717256"/>
            <a:ext cx="8528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029058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038600" y="5867400"/>
            <a:ext cx="5486400" cy="12192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ĐB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b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ĐB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 ĐB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Tây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br>
              <a:rPr lang="en-US" sz="3600" dirty="0"/>
            </a:b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76200" y="0"/>
            <a:ext cx="8991600" cy="5486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81400" y="2855624"/>
            <a:ext cx="1676400" cy="609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562600" y="1524000"/>
            <a:ext cx="1981200" cy="990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918698">
            <a:off x="1601147" y="3222769"/>
            <a:ext cx="1600200" cy="609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76200" y="5562600"/>
            <a:ext cx="4330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24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9463" grpId="0" animBg="1"/>
      <p:bldP spid="19465" grpId="0" animBg="1"/>
      <p:bldP spid="1946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5638800" cy="2054771"/>
          </a:xfrm>
          <a:noFill/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-1" y="0"/>
            <a:ext cx="9144001" cy="55626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-1493626">
            <a:off x="2514703" y="3513897"/>
            <a:ext cx="1371600" cy="728662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2491298">
            <a:off x="2952814" y="1335980"/>
            <a:ext cx="2438400" cy="728663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15882">
            <a:off x="4594482" y="3320227"/>
            <a:ext cx="1219200" cy="62865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874432">
            <a:off x="6971433" y="1106837"/>
            <a:ext cx="2108957" cy="805963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96124" y="3595084"/>
            <a:ext cx="1219200" cy="62865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60988" y="5638800"/>
            <a:ext cx="439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U-ran, An-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Các-pát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Xcan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-vi,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-ca.</a:t>
            </a:r>
          </a:p>
        </p:txBody>
      </p:sp>
    </p:spTree>
    <p:extLst>
      <p:ext uri="{BB962C8B-B14F-4D97-AF65-F5344CB8AC3E}">
        <p14:creationId xmlns:p14="http://schemas.microsoft.com/office/powerpoint/2010/main" val="26698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5105400"/>
            <a:ext cx="65532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1" y="0"/>
            <a:ext cx="9143999" cy="5638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Freeform 6"/>
          <p:cNvSpPr>
            <a:spLocks/>
          </p:cNvSpPr>
          <p:nvPr/>
        </p:nvSpPr>
        <p:spPr bwMode="auto">
          <a:xfrm rot="617233">
            <a:off x="3744768" y="3593906"/>
            <a:ext cx="1917700" cy="787400"/>
          </a:xfrm>
          <a:custGeom>
            <a:avLst/>
            <a:gdLst>
              <a:gd name="T0" fmla="*/ 2147483647 w 1208"/>
              <a:gd name="T1" fmla="*/ 2147483647 h 496"/>
              <a:gd name="T2" fmla="*/ 2147483647 w 1208"/>
              <a:gd name="T3" fmla="*/ 2147483647 h 496"/>
              <a:gd name="T4" fmla="*/ 2147483647 w 1208"/>
              <a:gd name="T5" fmla="*/ 2147483647 h 496"/>
              <a:gd name="T6" fmla="*/ 2147483647 w 1208"/>
              <a:gd name="T7" fmla="*/ 2147483647 h 496"/>
              <a:gd name="T8" fmla="*/ 2147483647 w 1208"/>
              <a:gd name="T9" fmla="*/ 2147483647 h 496"/>
              <a:gd name="T10" fmla="*/ 2147483647 w 1208"/>
              <a:gd name="T11" fmla="*/ 2147483647 h 496"/>
              <a:gd name="T12" fmla="*/ 2147483647 w 1208"/>
              <a:gd name="T13" fmla="*/ 2147483647 h 496"/>
              <a:gd name="T14" fmla="*/ 2147483647 w 1208"/>
              <a:gd name="T15" fmla="*/ 2147483647 h 496"/>
              <a:gd name="T16" fmla="*/ 2147483647 w 1208"/>
              <a:gd name="T17" fmla="*/ 2147483647 h 496"/>
              <a:gd name="T18" fmla="*/ 2147483647 w 1208"/>
              <a:gd name="T19" fmla="*/ 2147483647 h 496"/>
              <a:gd name="T20" fmla="*/ 2147483647 w 1208"/>
              <a:gd name="T21" fmla="*/ 2147483647 h 496"/>
              <a:gd name="T22" fmla="*/ 2147483647 w 1208"/>
              <a:gd name="T23" fmla="*/ 2147483647 h 496"/>
              <a:gd name="T24" fmla="*/ 2147483647 w 1208"/>
              <a:gd name="T25" fmla="*/ 2147483647 h 496"/>
              <a:gd name="T26" fmla="*/ 2147483647 w 1208"/>
              <a:gd name="T27" fmla="*/ 2147483647 h 496"/>
              <a:gd name="T28" fmla="*/ 2147483647 w 1208"/>
              <a:gd name="T29" fmla="*/ 2147483647 h 496"/>
              <a:gd name="T30" fmla="*/ 2147483647 w 1208"/>
              <a:gd name="T31" fmla="*/ 2147483647 h 496"/>
              <a:gd name="T32" fmla="*/ 2147483647 w 1208"/>
              <a:gd name="T33" fmla="*/ 2147483647 h 496"/>
              <a:gd name="T34" fmla="*/ 2147483647 w 1208"/>
              <a:gd name="T35" fmla="*/ 2147483647 h 496"/>
              <a:gd name="T36" fmla="*/ 2147483647 w 1208"/>
              <a:gd name="T37" fmla="*/ 2147483647 h 496"/>
              <a:gd name="T38" fmla="*/ 2147483647 w 1208"/>
              <a:gd name="T39" fmla="*/ 2147483647 h 496"/>
              <a:gd name="T40" fmla="*/ 2147483647 w 1208"/>
              <a:gd name="T41" fmla="*/ 2147483647 h 496"/>
              <a:gd name="T42" fmla="*/ 2147483647 w 1208"/>
              <a:gd name="T43" fmla="*/ 2147483647 h 496"/>
              <a:gd name="T44" fmla="*/ 2147483647 w 1208"/>
              <a:gd name="T45" fmla="*/ 2147483647 h 496"/>
              <a:gd name="T46" fmla="*/ 2147483647 w 1208"/>
              <a:gd name="T47" fmla="*/ 2147483647 h 496"/>
              <a:gd name="T48" fmla="*/ 2147483647 w 1208"/>
              <a:gd name="T49" fmla="*/ 2147483647 h 496"/>
              <a:gd name="T50" fmla="*/ 2147483647 w 1208"/>
              <a:gd name="T51" fmla="*/ 2147483647 h 496"/>
              <a:gd name="T52" fmla="*/ 2147483647 w 1208"/>
              <a:gd name="T53" fmla="*/ 2147483647 h 496"/>
              <a:gd name="T54" fmla="*/ 0 w 1208"/>
              <a:gd name="T55" fmla="*/ 2147483647 h 4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08" h="496">
                <a:moveTo>
                  <a:pt x="1200" y="344"/>
                </a:moveTo>
                <a:cubicBezTo>
                  <a:pt x="1204" y="324"/>
                  <a:pt x="1208" y="304"/>
                  <a:pt x="1200" y="296"/>
                </a:cubicBezTo>
                <a:cubicBezTo>
                  <a:pt x="1192" y="288"/>
                  <a:pt x="1160" y="288"/>
                  <a:pt x="1152" y="296"/>
                </a:cubicBezTo>
                <a:cubicBezTo>
                  <a:pt x="1144" y="304"/>
                  <a:pt x="1152" y="328"/>
                  <a:pt x="1152" y="344"/>
                </a:cubicBezTo>
                <a:cubicBezTo>
                  <a:pt x="1152" y="360"/>
                  <a:pt x="1160" y="376"/>
                  <a:pt x="1152" y="392"/>
                </a:cubicBezTo>
                <a:cubicBezTo>
                  <a:pt x="1144" y="408"/>
                  <a:pt x="1120" y="440"/>
                  <a:pt x="1104" y="440"/>
                </a:cubicBezTo>
                <a:cubicBezTo>
                  <a:pt x="1088" y="440"/>
                  <a:pt x="1064" y="392"/>
                  <a:pt x="1056" y="392"/>
                </a:cubicBezTo>
                <a:cubicBezTo>
                  <a:pt x="1048" y="392"/>
                  <a:pt x="1064" y="424"/>
                  <a:pt x="1056" y="440"/>
                </a:cubicBezTo>
                <a:cubicBezTo>
                  <a:pt x="1048" y="456"/>
                  <a:pt x="1024" y="480"/>
                  <a:pt x="1008" y="488"/>
                </a:cubicBezTo>
                <a:cubicBezTo>
                  <a:pt x="992" y="496"/>
                  <a:pt x="984" y="488"/>
                  <a:pt x="960" y="488"/>
                </a:cubicBezTo>
                <a:cubicBezTo>
                  <a:pt x="936" y="488"/>
                  <a:pt x="888" y="496"/>
                  <a:pt x="864" y="488"/>
                </a:cubicBezTo>
                <a:cubicBezTo>
                  <a:pt x="840" y="480"/>
                  <a:pt x="824" y="456"/>
                  <a:pt x="816" y="440"/>
                </a:cubicBezTo>
                <a:cubicBezTo>
                  <a:pt x="808" y="424"/>
                  <a:pt x="824" y="400"/>
                  <a:pt x="816" y="392"/>
                </a:cubicBezTo>
                <a:cubicBezTo>
                  <a:pt x="808" y="384"/>
                  <a:pt x="784" y="392"/>
                  <a:pt x="768" y="392"/>
                </a:cubicBezTo>
                <a:cubicBezTo>
                  <a:pt x="752" y="392"/>
                  <a:pt x="736" y="400"/>
                  <a:pt x="720" y="392"/>
                </a:cubicBezTo>
                <a:cubicBezTo>
                  <a:pt x="704" y="384"/>
                  <a:pt x="688" y="352"/>
                  <a:pt x="672" y="344"/>
                </a:cubicBezTo>
                <a:cubicBezTo>
                  <a:pt x="656" y="336"/>
                  <a:pt x="640" y="344"/>
                  <a:pt x="624" y="344"/>
                </a:cubicBezTo>
                <a:cubicBezTo>
                  <a:pt x="608" y="344"/>
                  <a:pt x="584" y="360"/>
                  <a:pt x="576" y="344"/>
                </a:cubicBezTo>
                <a:cubicBezTo>
                  <a:pt x="568" y="328"/>
                  <a:pt x="576" y="272"/>
                  <a:pt x="576" y="248"/>
                </a:cubicBezTo>
                <a:cubicBezTo>
                  <a:pt x="576" y="224"/>
                  <a:pt x="576" y="216"/>
                  <a:pt x="576" y="200"/>
                </a:cubicBezTo>
                <a:cubicBezTo>
                  <a:pt x="576" y="184"/>
                  <a:pt x="584" y="168"/>
                  <a:pt x="576" y="152"/>
                </a:cubicBezTo>
                <a:cubicBezTo>
                  <a:pt x="568" y="136"/>
                  <a:pt x="552" y="112"/>
                  <a:pt x="528" y="104"/>
                </a:cubicBezTo>
                <a:cubicBezTo>
                  <a:pt x="504" y="96"/>
                  <a:pt x="464" y="104"/>
                  <a:pt x="432" y="104"/>
                </a:cubicBezTo>
                <a:cubicBezTo>
                  <a:pt x="400" y="104"/>
                  <a:pt x="360" y="112"/>
                  <a:pt x="336" y="104"/>
                </a:cubicBezTo>
                <a:cubicBezTo>
                  <a:pt x="312" y="96"/>
                  <a:pt x="312" y="72"/>
                  <a:pt x="288" y="56"/>
                </a:cubicBezTo>
                <a:cubicBezTo>
                  <a:pt x="264" y="40"/>
                  <a:pt x="224" y="16"/>
                  <a:pt x="192" y="8"/>
                </a:cubicBezTo>
                <a:cubicBezTo>
                  <a:pt x="160" y="0"/>
                  <a:pt x="128" y="0"/>
                  <a:pt x="96" y="8"/>
                </a:cubicBezTo>
                <a:cubicBezTo>
                  <a:pt x="64" y="16"/>
                  <a:pt x="16" y="48"/>
                  <a:pt x="0" y="56"/>
                </a:cubicBezTo>
              </a:path>
            </a:pathLst>
          </a:cu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 rot="20878155">
            <a:off x="7534564" y="1572491"/>
            <a:ext cx="482600" cy="2209800"/>
          </a:xfrm>
          <a:custGeom>
            <a:avLst/>
            <a:gdLst>
              <a:gd name="T0" fmla="*/ 2147483647 w 304"/>
              <a:gd name="T1" fmla="*/ 2147483647 h 1392"/>
              <a:gd name="T2" fmla="*/ 2147483647 w 304"/>
              <a:gd name="T3" fmla="*/ 2147483647 h 1392"/>
              <a:gd name="T4" fmla="*/ 0 w 304"/>
              <a:gd name="T5" fmla="*/ 2147483647 h 1392"/>
              <a:gd name="T6" fmla="*/ 2147483647 w 304"/>
              <a:gd name="T7" fmla="*/ 2147483647 h 1392"/>
              <a:gd name="T8" fmla="*/ 2147483647 w 304"/>
              <a:gd name="T9" fmla="*/ 0 h 1392"/>
              <a:gd name="T10" fmla="*/ 2147483647 w 304"/>
              <a:gd name="T11" fmla="*/ 2147483647 h 1392"/>
              <a:gd name="T12" fmla="*/ 2147483647 w 304"/>
              <a:gd name="T13" fmla="*/ 2147483647 h 1392"/>
              <a:gd name="T14" fmla="*/ 2147483647 w 304"/>
              <a:gd name="T15" fmla="*/ 2147483647 h 1392"/>
              <a:gd name="T16" fmla="*/ 2147483647 w 304"/>
              <a:gd name="T17" fmla="*/ 2147483647 h 1392"/>
              <a:gd name="T18" fmla="*/ 2147483647 w 304"/>
              <a:gd name="T19" fmla="*/ 2147483647 h 1392"/>
              <a:gd name="T20" fmla="*/ 2147483647 w 304"/>
              <a:gd name="T21" fmla="*/ 2147483647 h 1392"/>
              <a:gd name="T22" fmla="*/ 2147483647 w 304"/>
              <a:gd name="T23" fmla="*/ 2147483647 h 1392"/>
              <a:gd name="T24" fmla="*/ 2147483647 w 304"/>
              <a:gd name="T25" fmla="*/ 2147483647 h 1392"/>
              <a:gd name="T26" fmla="*/ 2147483647 w 304"/>
              <a:gd name="T27" fmla="*/ 2147483647 h 1392"/>
              <a:gd name="T28" fmla="*/ 2147483647 w 304"/>
              <a:gd name="T29" fmla="*/ 2147483647 h 1392"/>
              <a:gd name="T30" fmla="*/ 2147483647 w 304"/>
              <a:gd name="T31" fmla="*/ 2147483647 h 1392"/>
              <a:gd name="T32" fmla="*/ 2147483647 w 304"/>
              <a:gd name="T33" fmla="*/ 2147483647 h 1392"/>
              <a:gd name="T34" fmla="*/ 2147483647 w 304"/>
              <a:gd name="T35" fmla="*/ 2147483647 h 1392"/>
              <a:gd name="T36" fmla="*/ 2147483647 w 304"/>
              <a:gd name="T37" fmla="*/ 2147483647 h 1392"/>
              <a:gd name="T38" fmla="*/ 2147483647 w 304"/>
              <a:gd name="T39" fmla="*/ 2147483647 h 1392"/>
              <a:gd name="T40" fmla="*/ 2147483647 w 304"/>
              <a:gd name="T41" fmla="*/ 2147483647 h 1392"/>
              <a:gd name="T42" fmla="*/ 0 w 304"/>
              <a:gd name="T43" fmla="*/ 2147483647 h 1392"/>
              <a:gd name="T44" fmla="*/ 2147483647 w 304"/>
              <a:gd name="T45" fmla="*/ 2147483647 h 1392"/>
              <a:gd name="T46" fmla="*/ 2147483647 w 304"/>
              <a:gd name="T47" fmla="*/ 2147483647 h 1392"/>
              <a:gd name="T48" fmla="*/ 2147483647 w 304"/>
              <a:gd name="T49" fmla="*/ 2147483647 h 1392"/>
              <a:gd name="T50" fmla="*/ 2147483647 w 304"/>
              <a:gd name="T51" fmla="*/ 2147483647 h 1392"/>
              <a:gd name="T52" fmla="*/ 2147483647 w 304"/>
              <a:gd name="T53" fmla="*/ 2147483647 h 1392"/>
              <a:gd name="T54" fmla="*/ 2147483647 w 304"/>
              <a:gd name="T55" fmla="*/ 2147483647 h 1392"/>
              <a:gd name="T56" fmla="*/ 2147483647 w 304"/>
              <a:gd name="T57" fmla="*/ 2147483647 h 1392"/>
              <a:gd name="T58" fmla="*/ 2147483647 w 304"/>
              <a:gd name="T59" fmla="*/ 2147483647 h 1392"/>
              <a:gd name="T60" fmla="*/ 2147483647 w 304"/>
              <a:gd name="T61" fmla="*/ 2147483647 h 1392"/>
              <a:gd name="T62" fmla="*/ 2147483647 w 304"/>
              <a:gd name="T63" fmla="*/ 2147483647 h 13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04" h="1392">
                <a:moveTo>
                  <a:pt x="96" y="192"/>
                </a:moveTo>
                <a:cubicBezTo>
                  <a:pt x="80" y="176"/>
                  <a:pt x="64" y="160"/>
                  <a:pt x="48" y="144"/>
                </a:cubicBezTo>
                <a:cubicBezTo>
                  <a:pt x="32" y="128"/>
                  <a:pt x="0" y="112"/>
                  <a:pt x="0" y="96"/>
                </a:cubicBezTo>
                <a:cubicBezTo>
                  <a:pt x="0" y="80"/>
                  <a:pt x="32" y="64"/>
                  <a:pt x="48" y="48"/>
                </a:cubicBezTo>
                <a:cubicBezTo>
                  <a:pt x="64" y="32"/>
                  <a:pt x="80" y="0"/>
                  <a:pt x="96" y="0"/>
                </a:cubicBezTo>
                <a:cubicBezTo>
                  <a:pt x="112" y="0"/>
                  <a:pt x="136" y="32"/>
                  <a:pt x="144" y="48"/>
                </a:cubicBezTo>
                <a:cubicBezTo>
                  <a:pt x="152" y="64"/>
                  <a:pt x="136" y="72"/>
                  <a:pt x="144" y="96"/>
                </a:cubicBezTo>
                <a:cubicBezTo>
                  <a:pt x="152" y="120"/>
                  <a:pt x="184" y="168"/>
                  <a:pt x="192" y="192"/>
                </a:cubicBezTo>
                <a:cubicBezTo>
                  <a:pt x="200" y="216"/>
                  <a:pt x="192" y="224"/>
                  <a:pt x="192" y="240"/>
                </a:cubicBezTo>
                <a:cubicBezTo>
                  <a:pt x="192" y="256"/>
                  <a:pt x="192" y="272"/>
                  <a:pt x="192" y="288"/>
                </a:cubicBezTo>
                <a:cubicBezTo>
                  <a:pt x="192" y="304"/>
                  <a:pt x="184" y="320"/>
                  <a:pt x="192" y="336"/>
                </a:cubicBezTo>
                <a:cubicBezTo>
                  <a:pt x="200" y="352"/>
                  <a:pt x="240" y="368"/>
                  <a:pt x="240" y="384"/>
                </a:cubicBezTo>
                <a:cubicBezTo>
                  <a:pt x="240" y="400"/>
                  <a:pt x="208" y="416"/>
                  <a:pt x="192" y="432"/>
                </a:cubicBezTo>
                <a:cubicBezTo>
                  <a:pt x="176" y="448"/>
                  <a:pt x="168" y="456"/>
                  <a:pt x="144" y="480"/>
                </a:cubicBezTo>
                <a:cubicBezTo>
                  <a:pt x="120" y="504"/>
                  <a:pt x="64" y="552"/>
                  <a:pt x="48" y="576"/>
                </a:cubicBezTo>
                <a:cubicBezTo>
                  <a:pt x="32" y="600"/>
                  <a:pt x="48" y="608"/>
                  <a:pt x="48" y="624"/>
                </a:cubicBezTo>
                <a:cubicBezTo>
                  <a:pt x="48" y="640"/>
                  <a:pt x="40" y="656"/>
                  <a:pt x="48" y="672"/>
                </a:cubicBezTo>
                <a:cubicBezTo>
                  <a:pt x="56" y="688"/>
                  <a:pt x="88" y="704"/>
                  <a:pt x="96" y="720"/>
                </a:cubicBezTo>
                <a:cubicBezTo>
                  <a:pt x="104" y="736"/>
                  <a:pt x="96" y="744"/>
                  <a:pt x="96" y="768"/>
                </a:cubicBezTo>
                <a:cubicBezTo>
                  <a:pt x="96" y="792"/>
                  <a:pt x="104" y="840"/>
                  <a:pt x="96" y="864"/>
                </a:cubicBezTo>
                <a:cubicBezTo>
                  <a:pt x="88" y="888"/>
                  <a:pt x="64" y="896"/>
                  <a:pt x="48" y="912"/>
                </a:cubicBezTo>
                <a:cubicBezTo>
                  <a:pt x="32" y="928"/>
                  <a:pt x="0" y="944"/>
                  <a:pt x="0" y="960"/>
                </a:cubicBezTo>
                <a:cubicBezTo>
                  <a:pt x="0" y="976"/>
                  <a:pt x="40" y="984"/>
                  <a:pt x="48" y="1008"/>
                </a:cubicBezTo>
                <a:cubicBezTo>
                  <a:pt x="56" y="1032"/>
                  <a:pt x="48" y="1080"/>
                  <a:pt x="48" y="1104"/>
                </a:cubicBezTo>
                <a:cubicBezTo>
                  <a:pt x="48" y="1128"/>
                  <a:pt x="48" y="1136"/>
                  <a:pt x="48" y="1152"/>
                </a:cubicBezTo>
                <a:cubicBezTo>
                  <a:pt x="48" y="1168"/>
                  <a:pt x="40" y="1192"/>
                  <a:pt x="48" y="1200"/>
                </a:cubicBezTo>
                <a:cubicBezTo>
                  <a:pt x="56" y="1208"/>
                  <a:pt x="80" y="1192"/>
                  <a:pt x="96" y="1200"/>
                </a:cubicBezTo>
                <a:cubicBezTo>
                  <a:pt x="112" y="1208"/>
                  <a:pt x="128" y="1232"/>
                  <a:pt x="144" y="1248"/>
                </a:cubicBezTo>
                <a:cubicBezTo>
                  <a:pt x="160" y="1264"/>
                  <a:pt x="168" y="1288"/>
                  <a:pt x="192" y="1296"/>
                </a:cubicBezTo>
                <a:cubicBezTo>
                  <a:pt x="216" y="1304"/>
                  <a:pt x="272" y="1288"/>
                  <a:pt x="288" y="1296"/>
                </a:cubicBezTo>
                <a:cubicBezTo>
                  <a:pt x="304" y="1304"/>
                  <a:pt x="288" y="1328"/>
                  <a:pt x="288" y="1344"/>
                </a:cubicBezTo>
                <a:cubicBezTo>
                  <a:pt x="288" y="1360"/>
                  <a:pt x="288" y="1384"/>
                  <a:pt x="288" y="139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4648200" y="4343400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0000"/>
                </a:solidFill>
              </a:rPr>
              <a:t>S.Đa-nuyp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 rot="2249204">
            <a:off x="7010400" y="3253773"/>
            <a:ext cx="104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FF0000"/>
                </a:solidFill>
              </a:rPr>
              <a:t>S.Vôn-g</a:t>
            </a:r>
            <a:r>
              <a:rPr lang="en-US" sz="1600" dirty="0" err="1">
                <a:solidFill>
                  <a:srgbClr val="FF0000"/>
                </a:solidFill>
              </a:rPr>
              <a:t>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56388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Đa-nuýp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Vôn-ga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0" y="4953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51783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12725" y="4533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-92075" y="4610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685800" y="49450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21514" name="Picture 9" descr="Tu-nhien-chau-A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953000"/>
            <a:ext cx="8458200" cy="153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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khí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hậu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ôn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hòa.Vì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toàn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lục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nằm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vùng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ôn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đới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biển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liền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.</a:t>
            </a:r>
            <a:endParaRPr lang="en-US" sz="3200" b="1" u="sng" dirty="0">
              <a:solidFill>
                <a:schemeClr val="tx1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61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701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6200" y="2667000"/>
            <a:ext cx="944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trí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Cam-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-chia?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938212" y="51577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3886200"/>
            <a:ext cx="9107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3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-92075" y="4457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46402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18437" name="Picture 9" descr="Tu-nhien-chau-A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"/>
            <a:ext cx="9144000" cy="4640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406" y="4992469"/>
            <a:ext cx="900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Thiên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,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biệt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4643497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Rừng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lá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kim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trung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phía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Bắc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trên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sườn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núi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.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Rừng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lá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rộng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,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thu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lá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nhuộm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vàng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cánh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rừng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.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đông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tuyết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trắng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gần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hết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844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2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-92075" y="4457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46402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18437" name="Picture 9" descr="Tu-nhien-chau-A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"/>
            <a:ext cx="9144000" cy="500697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800" y="5105400"/>
            <a:ext cx="8813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a, b, c, d,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48200" y="5922963"/>
            <a:ext cx="1981200" cy="83099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c)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Dãy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núi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    An-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pơ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67525" y="5943600"/>
            <a:ext cx="2209800" cy="830263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Rừng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(ĐB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đông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24584" name="Picture 8" descr="Tu-nhien-chau-A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33" name="Text Box 9"/>
          <p:cNvSpPr txBox="1">
            <a:spLocks noChangeArrowheads="1"/>
          </p:cNvSpPr>
          <p:nvPr/>
        </p:nvSpPr>
        <p:spPr bwMode="auto">
          <a:xfrm>
            <a:off x="533400" y="64770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2282825" y="6026150"/>
            <a:ext cx="2057400" cy="83099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b)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Đồng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Trung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Âu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4953000" y="6553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8763000" y="6096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0" y="5842337"/>
            <a:ext cx="2187575" cy="10156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a) Phi – o(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bán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đảo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Xcan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–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đi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–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na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+mn-cs"/>
              </a:rPr>
              <a:t> – vi)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85800" y="60118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2819400" y="60118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61841" name="Picture 17" descr="DSC03249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4784725" y="575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61843" name="Picture 19" descr="DSC0324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38800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4" name="Text Box 20"/>
          <p:cNvSpPr txBox="1">
            <a:spLocks noChangeArrowheads="1"/>
          </p:cNvSpPr>
          <p:nvPr/>
        </p:nvSpPr>
        <p:spPr bwMode="auto">
          <a:xfrm>
            <a:off x="7315200" y="60118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61845" name="Picture 21" descr="DSC03252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5638800"/>
            <a:ext cx="236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9" name="Text Box 25"/>
          <p:cNvSpPr txBox="1">
            <a:spLocks noChangeArrowheads="1"/>
          </p:cNvSpPr>
          <p:nvPr/>
        </p:nvSpPr>
        <p:spPr bwMode="auto">
          <a:xfrm>
            <a:off x="6994525" y="6629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61851" name="Picture 27" descr="DSC03250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22098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899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5 -0.4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4167 -0.2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125 -0.5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375 -0.6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87630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25" y="990600"/>
            <a:ext cx="4537075" cy="708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2) Đặc điểm tự nhiên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469" y="381000"/>
            <a:ext cx="8831261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etherland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981200"/>
            <a:ext cx="88042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18205"/>
              </p:ext>
            </p:extLst>
          </p:nvPr>
        </p:nvGraphicFramePr>
        <p:xfrm>
          <a:off x="0" y="0"/>
          <a:ext cx="9086850" cy="4669540"/>
        </p:xfrm>
        <a:graphic>
          <a:graphicData uri="http://schemas.openxmlformats.org/drawingml/2006/table">
            <a:tbl>
              <a:tblPr/>
              <a:tblGrid>
                <a:gridCol w="462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8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(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7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Dương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3875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876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884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48768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Á.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4648200"/>
            <a:ext cx="9144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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2004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728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triệu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sym typeface="Wingdings" pitchFamily="2" charset="2"/>
              </a:rPr>
              <a:t>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đứng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4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gần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1/5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Á .</a:t>
            </a:r>
          </a:p>
        </p:txBody>
      </p:sp>
    </p:spTree>
    <p:extLst>
      <p:ext uri="{BB962C8B-B14F-4D97-AF65-F5344CB8AC3E}">
        <p14:creationId xmlns:p14="http://schemas.microsoft.com/office/powerpoint/2010/main" val="28517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8956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Quan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3,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8878887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3:Dân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6543" y="4086762"/>
            <a:ext cx="8763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</a:rPr>
              <a:t>Dân cư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</a:rPr>
              <a:t>hâu Âu chủ yếu là người da trắng. Phần lớn dân cư sống trong các thành phố, được phân bố khá đều trên lãnh thổ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</a:rPr>
              <a:t>hâu Âu.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8"/>
          <p:cNvGrpSpPr>
            <a:grpSpLocks/>
          </p:cNvGrpSpPr>
          <p:nvPr/>
        </p:nvGrpSpPr>
        <p:grpSpPr bwMode="auto">
          <a:xfrm>
            <a:off x="0" y="0"/>
            <a:ext cx="4648200" cy="4191000"/>
            <a:chOff x="0" y="0"/>
            <a:chExt cx="2928" cy="3216"/>
          </a:xfrm>
        </p:grpSpPr>
        <p:pic>
          <p:nvPicPr>
            <p:cNvPr id="28681" name="Picture 4" descr="DSC032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0" y="2736"/>
              <a:ext cx="2928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Người châu Âu</a:t>
              </a:r>
            </a:p>
          </p:txBody>
        </p:sp>
      </p:grpSp>
      <p:grpSp>
        <p:nvGrpSpPr>
          <p:cNvPr id="28675" name="Group 9"/>
          <p:cNvGrpSpPr>
            <a:grpSpLocks/>
          </p:cNvGrpSpPr>
          <p:nvPr/>
        </p:nvGrpSpPr>
        <p:grpSpPr bwMode="auto">
          <a:xfrm>
            <a:off x="4648200" y="0"/>
            <a:ext cx="4572000" cy="4191000"/>
            <a:chOff x="2928" y="0"/>
            <a:chExt cx="2880" cy="3216"/>
          </a:xfrm>
        </p:grpSpPr>
        <p:pic>
          <p:nvPicPr>
            <p:cNvPr id="28679" name="Picture 5" descr="DSC032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0"/>
              <a:ext cx="283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2928" y="2736"/>
              <a:ext cx="2880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Người châu Á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6200" y="4343400"/>
            <a:ext cx="46101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Da trắng , mũi cao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Tóc vàng hoặc nâu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- Mắt thường có màu 	xanh hoặc nâu 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05400" y="4419600"/>
            <a:ext cx="2971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Da vàng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Tóc đen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Mắt đen 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Line 14"/>
          <p:cNvSpPr>
            <a:spLocks noChangeShapeType="1"/>
          </p:cNvSpPr>
          <p:nvPr/>
        </p:nvSpPr>
        <p:spPr bwMode="auto">
          <a:xfrm>
            <a:off x="4648200" y="3581400"/>
            <a:ext cx="0" cy="3276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9448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u="sng">
                <a:latin typeface="Times New Roman" pitchFamily="18" charset="0"/>
              </a:rPr>
              <a:t> Quan sát : </a:t>
            </a:r>
            <a:r>
              <a:rPr lang="en-US" sz="4000">
                <a:latin typeface="Times New Roman" pitchFamily="18" charset="0"/>
              </a:rPr>
              <a:t>Một số tranh ảnh về hoạt động kinh tế .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0" y="1447800"/>
            <a:ext cx="4495800" cy="5410200"/>
            <a:chOff x="0" y="912"/>
            <a:chExt cx="2832" cy="3408"/>
          </a:xfrm>
        </p:grpSpPr>
        <p:pic>
          <p:nvPicPr>
            <p:cNvPr id="29703" name="Picture 6" descr="DSC03254"/>
            <p:cNvPicPr>
              <a:picLocks noChangeAspect="1" noChangeArrowheads="1"/>
            </p:cNvPicPr>
            <p:nvPr/>
          </p:nvPicPr>
          <p:blipFill>
            <a:blip r:embed="rId3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283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0" y="3936"/>
              <a:ext cx="2832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Thu hoạch lúa mì</a:t>
              </a:r>
            </a:p>
          </p:txBody>
        </p:sp>
      </p:grp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4495800" y="1447800"/>
            <a:ext cx="4648200" cy="5410200"/>
            <a:chOff x="2832" y="912"/>
            <a:chExt cx="2928" cy="3408"/>
          </a:xfrm>
        </p:grpSpPr>
        <p:pic>
          <p:nvPicPr>
            <p:cNvPr id="29701" name="Picture 7" descr="DSC03255"/>
            <p:cNvPicPr>
              <a:picLocks noChangeAspect="1" noChangeArrowheads="1"/>
            </p:cNvPicPr>
            <p:nvPr/>
          </p:nvPicPr>
          <p:blipFill>
            <a:blip r:embed="rId4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12"/>
              <a:ext cx="2928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Rectangle 9"/>
            <p:cNvSpPr>
              <a:spLocks noChangeArrowheads="1"/>
            </p:cNvSpPr>
            <p:nvPr/>
          </p:nvSpPr>
          <p:spPr bwMode="auto">
            <a:xfrm>
              <a:off x="2832" y="3936"/>
              <a:ext cx="2928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Nhà máy hóa chất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6991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0" y="0"/>
            <a:ext cx="4876800" cy="6938963"/>
            <a:chOff x="0" y="936"/>
            <a:chExt cx="2832" cy="3432"/>
          </a:xfrm>
        </p:grpSpPr>
        <p:pic>
          <p:nvPicPr>
            <p:cNvPr id="30726" name="Picture 5" descr="DSC03274"/>
            <p:cNvPicPr>
              <a:picLocks noChangeAspect="1" noChangeArrowheads="1"/>
            </p:cNvPicPr>
            <p:nvPr/>
          </p:nvPicPr>
          <p:blipFill>
            <a:blip r:embed="rId3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6"/>
              <a:ext cx="283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Rectangle 6"/>
            <p:cNvSpPr>
              <a:spLocks noChangeArrowheads="1"/>
            </p:cNvSpPr>
            <p:nvPr/>
          </p:nvSpPr>
          <p:spPr bwMode="auto">
            <a:xfrm>
              <a:off x="0" y="3960"/>
              <a:ext cx="2832" cy="408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4000" b="1">
                  <a:latin typeface="Times New Roman" pitchFamily="18" charset="0"/>
                </a:rPr>
                <a:t>Sơ chế cá trên tàu</a:t>
              </a: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876800" y="0"/>
            <a:ext cx="5791200" cy="6915150"/>
            <a:chOff x="2832" y="936"/>
            <a:chExt cx="2928" cy="3420"/>
          </a:xfrm>
        </p:grpSpPr>
        <p:pic>
          <p:nvPicPr>
            <p:cNvPr id="30724" name="Picture 8" descr="DSC03273"/>
            <p:cNvPicPr>
              <a:picLocks noChangeAspect="1" noChangeArrowheads="1"/>
            </p:cNvPicPr>
            <p:nvPr/>
          </p:nvPicPr>
          <p:blipFill>
            <a:blip r:embed="rId4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36"/>
              <a:ext cx="2928" cy="303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Rectangle 9"/>
            <p:cNvSpPr>
              <a:spLocks noChangeArrowheads="1"/>
            </p:cNvSpPr>
            <p:nvPr/>
          </p:nvSpPr>
          <p:spPr bwMode="auto">
            <a:xfrm>
              <a:off x="2871" y="3960"/>
              <a:ext cx="2889" cy="39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4000" dirty="0">
                  <a:latin typeface="Times New Roman" pitchFamily="18" charset="0"/>
                </a:rPr>
                <a:t>    </a:t>
              </a:r>
              <a:r>
                <a:rPr lang="en-US" sz="4000" b="1" dirty="0" err="1">
                  <a:latin typeface="Times New Roman" pitchFamily="18" charset="0"/>
                </a:rPr>
                <a:t>Khu</a:t>
              </a:r>
              <a:r>
                <a:rPr lang="en-US" sz="4000" b="1" dirty="0">
                  <a:latin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</a:rPr>
                <a:t>công</a:t>
              </a:r>
              <a:r>
                <a:rPr lang="en-US" sz="4000" b="1" dirty="0">
                  <a:latin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</a:rPr>
                <a:t>nghiệp</a:t>
              </a:r>
              <a:endParaRPr lang="en-US" sz="40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4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110930152116-726-944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371600" y="5791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0" y="6019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</a:rPr>
              <a:t>Nhà máy lắp ráp máy bay Boeing ở châu Âu</a:t>
            </a:r>
          </a:p>
        </p:txBody>
      </p:sp>
    </p:spTree>
    <p:extLst>
      <p:ext uri="{BB962C8B-B14F-4D97-AF65-F5344CB8AC3E}">
        <p14:creationId xmlns:p14="http://schemas.microsoft.com/office/powerpoint/2010/main" val="54057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iffel-tower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514600" y="57150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9600" y="621665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Tháp Eiffel- nước Pháp</a:t>
            </a:r>
          </a:p>
        </p:txBody>
      </p:sp>
    </p:spTree>
    <p:extLst>
      <p:ext uri="{BB962C8B-B14F-4D97-AF65-F5344CB8AC3E}">
        <p14:creationId xmlns:p14="http://schemas.microsoft.com/office/powerpoint/2010/main" val="2163512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457200" y="2219325"/>
            <a:ext cx="8305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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bay,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tô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mĩ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5334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4" descr="DSC03280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Cảnh đô thị ở châu Âu</a:t>
            </a:r>
          </a:p>
        </p:txBody>
      </p:sp>
    </p:spTree>
    <p:extLst>
      <p:ext uri="{BB962C8B-B14F-4D97-AF65-F5344CB8AC3E}">
        <p14:creationId xmlns:p14="http://schemas.microsoft.com/office/powerpoint/2010/main" val="413173056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SC032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</a:rPr>
              <a:t>Công trình kiến trúc ở châu Âu</a:t>
            </a:r>
          </a:p>
        </p:txBody>
      </p:sp>
    </p:spTree>
    <p:extLst>
      <p:ext uri="{BB962C8B-B14F-4D97-AF65-F5344CB8AC3E}">
        <p14:creationId xmlns:p14="http://schemas.microsoft.com/office/powerpoint/2010/main" val="1628443271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4" name="Picture 4" descr="DSC03281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Cảnh đường phố ở châu Âu</a:t>
            </a:r>
          </a:p>
        </p:txBody>
      </p:sp>
    </p:spTree>
    <p:extLst>
      <p:ext uri="{BB962C8B-B14F-4D97-AF65-F5344CB8AC3E}">
        <p14:creationId xmlns:p14="http://schemas.microsoft.com/office/powerpoint/2010/main" val="393893008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762000" y="2286000"/>
            <a:ext cx="82248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	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Qua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trên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nhận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xét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mức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châu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</a:rPr>
              <a:t>Âu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Mức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733961"/>
            <a:ext cx="78486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7800" y="2152650"/>
            <a:ext cx="8966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da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9925" y="1743075"/>
            <a:ext cx="115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13" y="1524000"/>
            <a:ext cx="8916987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81534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</a:rPr>
              <a:t>: SGK </a:t>
            </a:r>
            <a:r>
              <a:rPr lang="en-US" sz="4400" u="sng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</a:rPr>
              <a:t> 112</a:t>
            </a:r>
          </a:p>
          <a:p>
            <a:pPr algn="just">
              <a:spcBef>
                <a:spcPct val="50000"/>
              </a:spcBef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nằm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tây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Á,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Đa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cư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da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nền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4007"/>
      </p:ext>
    </p:extLst>
  </p:cSld>
  <p:clrMapOvr>
    <a:masterClrMapping/>
  </p:clrMapOvr>
  <p:transition spd="med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etherland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600" y="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Hoa tulíp- nước Hà Lan</a:t>
            </a:r>
          </a:p>
        </p:txBody>
      </p:sp>
    </p:spTree>
    <p:extLst>
      <p:ext uri="{BB962C8B-B14F-4D97-AF65-F5344CB8AC3E}">
        <p14:creationId xmlns:p14="http://schemas.microsoft.com/office/powerpoint/2010/main" val="225198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eaning_Tower_of_Pis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1524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Tháp nghiêng Pi sa- nước I- ta- li-a</a:t>
            </a: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5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SC0324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09600" y="621665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Quảng trường Đỏ- nước Nga</a:t>
            </a:r>
          </a:p>
        </p:txBody>
      </p:sp>
    </p:spTree>
    <p:extLst>
      <p:ext uri="{BB962C8B-B14F-4D97-AF65-F5344CB8AC3E}">
        <p14:creationId xmlns:p14="http://schemas.microsoft.com/office/powerpoint/2010/main" val="385863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uc6_t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524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Cổng Bran den burg- nước Đức</a:t>
            </a:r>
          </a:p>
        </p:txBody>
      </p:sp>
    </p:spTree>
    <p:extLst>
      <p:ext uri="{BB962C8B-B14F-4D97-AF65-F5344CB8AC3E}">
        <p14:creationId xmlns:p14="http://schemas.microsoft.com/office/powerpoint/2010/main" val="40146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619500" y="533400"/>
            <a:ext cx="232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 LÍ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057400" y="1607403"/>
            <a:ext cx="525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a1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256" r="2499" b="10991"/>
          <a:stretch>
            <a:fillRect/>
          </a:stretch>
        </p:blipFill>
        <p:spPr bwMode="auto">
          <a:xfrm>
            <a:off x="1143000" y="2514601"/>
            <a:ext cx="6742113" cy="37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1788"/>
            <a:ext cx="8229600" cy="4525962"/>
          </a:xfrm>
        </p:spPr>
        <p:txBody>
          <a:bodyPr/>
          <a:lstStyle/>
          <a:p>
            <a:endParaRPr lang="en-US"/>
          </a:p>
        </p:txBody>
      </p:sp>
      <p:pic>
        <p:nvPicPr>
          <p:cNvPr id="5123" name="Picture 4" descr="Sli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9407"/>
          <a:stretch>
            <a:fillRect/>
          </a:stretch>
        </p:blipFill>
        <p:spPr bwMode="auto">
          <a:xfrm>
            <a:off x="381000" y="16002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Freeform 5"/>
          <p:cNvSpPr>
            <a:spLocks/>
          </p:cNvSpPr>
          <p:nvPr/>
        </p:nvSpPr>
        <p:spPr bwMode="auto">
          <a:xfrm>
            <a:off x="4379914" y="1963737"/>
            <a:ext cx="1538864" cy="1081088"/>
          </a:xfrm>
          <a:custGeom>
            <a:avLst/>
            <a:gdLst>
              <a:gd name="T0" fmla="*/ 2147483647 w 954"/>
              <a:gd name="T1" fmla="*/ 2147483647 h 767"/>
              <a:gd name="T2" fmla="*/ 2147483647 w 954"/>
              <a:gd name="T3" fmla="*/ 2147483647 h 767"/>
              <a:gd name="T4" fmla="*/ 2147483647 w 954"/>
              <a:gd name="T5" fmla="*/ 2147483647 h 767"/>
              <a:gd name="T6" fmla="*/ 2147483647 w 954"/>
              <a:gd name="T7" fmla="*/ 2147483647 h 767"/>
              <a:gd name="T8" fmla="*/ 2147483647 w 954"/>
              <a:gd name="T9" fmla="*/ 0 h 767"/>
              <a:gd name="T10" fmla="*/ 2147483647 w 954"/>
              <a:gd name="T11" fmla="*/ 2147483647 h 767"/>
              <a:gd name="T12" fmla="*/ 2147483647 w 954"/>
              <a:gd name="T13" fmla="*/ 2147483647 h 767"/>
              <a:gd name="T14" fmla="*/ 2147483647 w 954"/>
              <a:gd name="T15" fmla="*/ 2147483647 h 767"/>
              <a:gd name="T16" fmla="*/ 2147483647 w 954"/>
              <a:gd name="T17" fmla="*/ 2147483647 h 767"/>
              <a:gd name="T18" fmla="*/ 2147483647 w 954"/>
              <a:gd name="T19" fmla="*/ 2147483647 h 767"/>
              <a:gd name="T20" fmla="*/ 2147483647 w 954"/>
              <a:gd name="T21" fmla="*/ 2147483647 h 767"/>
              <a:gd name="T22" fmla="*/ 2147483647 w 954"/>
              <a:gd name="T23" fmla="*/ 2147483647 h 767"/>
              <a:gd name="T24" fmla="*/ 2147483647 w 954"/>
              <a:gd name="T25" fmla="*/ 2147483647 h 767"/>
              <a:gd name="T26" fmla="*/ 2147483647 w 954"/>
              <a:gd name="T27" fmla="*/ 2147483647 h 767"/>
              <a:gd name="T28" fmla="*/ 2147483647 w 954"/>
              <a:gd name="T29" fmla="*/ 2147483647 h 767"/>
              <a:gd name="T30" fmla="*/ 2147483647 w 954"/>
              <a:gd name="T31" fmla="*/ 2147483647 h 767"/>
              <a:gd name="T32" fmla="*/ 2147483647 w 954"/>
              <a:gd name="T33" fmla="*/ 2147483647 h 767"/>
              <a:gd name="T34" fmla="*/ 2147483647 w 954"/>
              <a:gd name="T35" fmla="*/ 2147483647 h 767"/>
              <a:gd name="T36" fmla="*/ 2147483647 w 954"/>
              <a:gd name="T37" fmla="*/ 2147483647 h 767"/>
              <a:gd name="T38" fmla="*/ 2147483647 w 954"/>
              <a:gd name="T39" fmla="*/ 2147483647 h 767"/>
              <a:gd name="T40" fmla="*/ 2147483647 w 954"/>
              <a:gd name="T41" fmla="*/ 2147483647 h 767"/>
              <a:gd name="T42" fmla="*/ 2147483647 w 954"/>
              <a:gd name="T43" fmla="*/ 2147483647 h 767"/>
              <a:gd name="T44" fmla="*/ 2147483647 w 954"/>
              <a:gd name="T45" fmla="*/ 2147483647 h 767"/>
              <a:gd name="T46" fmla="*/ 2147483647 w 954"/>
              <a:gd name="T47" fmla="*/ 2147483647 h 767"/>
              <a:gd name="T48" fmla="*/ 2147483647 w 954"/>
              <a:gd name="T49" fmla="*/ 2147483647 h 767"/>
              <a:gd name="T50" fmla="*/ 2147483647 w 954"/>
              <a:gd name="T51" fmla="*/ 2147483647 h 767"/>
              <a:gd name="T52" fmla="*/ 2147483647 w 954"/>
              <a:gd name="T53" fmla="*/ 2147483647 h 767"/>
              <a:gd name="T54" fmla="*/ 2147483647 w 954"/>
              <a:gd name="T55" fmla="*/ 2147483647 h 767"/>
              <a:gd name="T56" fmla="*/ 2147483647 w 954"/>
              <a:gd name="T57" fmla="*/ 2147483647 h 767"/>
              <a:gd name="T58" fmla="*/ 2147483647 w 954"/>
              <a:gd name="T59" fmla="*/ 2147483647 h 767"/>
              <a:gd name="T60" fmla="*/ 2147483647 w 954"/>
              <a:gd name="T61" fmla="*/ 2147483647 h 767"/>
              <a:gd name="T62" fmla="*/ 2147483647 w 954"/>
              <a:gd name="T63" fmla="*/ 2147483647 h 767"/>
              <a:gd name="T64" fmla="*/ 2147483647 w 954"/>
              <a:gd name="T65" fmla="*/ 2147483647 h 767"/>
              <a:gd name="T66" fmla="*/ 2147483647 w 954"/>
              <a:gd name="T67" fmla="*/ 2147483647 h 767"/>
              <a:gd name="T68" fmla="*/ 2147483647 w 954"/>
              <a:gd name="T69" fmla="*/ 2147483647 h 767"/>
              <a:gd name="T70" fmla="*/ 2147483647 w 954"/>
              <a:gd name="T71" fmla="*/ 2147483647 h 767"/>
              <a:gd name="T72" fmla="*/ 2147483647 w 954"/>
              <a:gd name="T73" fmla="*/ 2147483647 h 767"/>
              <a:gd name="T74" fmla="*/ 2147483647 w 954"/>
              <a:gd name="T75" fmla="*/ 2147483647 h 767"/>
              <a:gd name="T76" fmla="*/ 2147483647 w 954"/>
              <a:gd name="T77" fmla="*/ 2147483647 h 767"/>
              <a:gd name="T78" fmla="*/ 2147483647 w 954"/>
              <a:gd name="T79" fmla="*/ 2147483647 h 767"/>
              <a:gd name="T80" fmla="*/ 2147483647 w 954"/>
              <a:gd name="T81" fmla="*/ 2147483647 h 767"/>
              <a:gd name="T82" fmla="*/ 2147483647 w 954"/>
              <a:gd name="T83" fmla="*/ 2147483647 h 767"/>
              <a:gd name="T84" fmla="*/ 2147483647 w 954"/>
              <a:gd name="T85" fmla="*/ 2147483647 h 767"/>
              <a:gd name="T86" fmla="*/ 2147483647 w 954"/>
              <a:gd name="T87" fmla="*/ 2147483647 h 767"/>
              <a:gd name="T88" fmla="*/ 2147483647 w 954"/>
              <a:gd name="T89" fmla="*/ 2147483647 h 767"/>
              <a:gd name="T90" fmla="*/ 2147483647 w 954"/>
              <a:gd name="T91" fmla="*/ 2147483647 h 767"/>
              <a:gd name="T92" fmla="*/ 2147483647 w 954"/>
              <a:gd name="T93" fmla="*/ 2147483647 h 767"/>
              <a:gd name="T94" fmla="*/ 2147483647 w 954"/>
              <a:gd name="T95" fmla="*/ 2147483647 h 767"/>
              <a:gd name="T96" fmla="*/ 2147483647 w 954"/>
              <a:gd name="T97" fmla="*/ 2147483647 h 767"/>
              <a:gd name="T98" fmla="*/ 2147483647 w 954"/>
              <a:gd name="T99" fmla="*/ 2147483647 h 767"/>
              <a:gd name="T100" fmla="*/ 2147483647 w 954"/>
              <a:gd name="T101" fmla="*/ 2147483647 h 7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54" h="767">
                <a:moveTo>
                  <a:pt x="213" y="258"/>
                </a:moveTo>
                <a:cubicBezTo>
                  <a:pt x="210" y="234"/>
                  <a:pt x="194" y="183"/>
                  <a:pt x="222" y="174"/>
                </a:cubicBezTo>
                <a:cubicBezTo>
                  <a:pt x="226" y="157"/>
                  <a:pt x="237" y="152"/>
                  <a:pt x="252" y="147"/>
                </a:cubicBezTo>
                <a:cubicBezTo>
                  <a:pt x="259" y="136"/>
                  <a:pt x="264" y="137"/>
                  <a:pt x="270" y="126"/>
                </a:cubicBezTo>
                <a:cubicBezTo>
                  <a:pt x="274" y="120"/>
                  <a:pt x="282" y="108"/>
                  <a:pt x="282" y="108"/>
                </a:cubicBezTo>
                <a:cubicBezTo>
                  <a:pt x="283" y="101"/>
                  <a:pt x="281" y="93"/>
                  <a:pt x="285" y="87"/>
                </a:cubicBezTo>
                <a:cubicBezTo>
                  <a:pt x="289" y="82"/>
                  <a:pt x="303" y="81"/>
                  <a:pt x="303" y="81"/>
                </a:cubicBezTo>
                <a:cubicBezTo>
                  <a:pt x="314" y="65"/>
                  <a:pt x="301" y="30"/>
                  <a:pt x="324" y="27"/>
                </a:cubicBezTo>
                <a:cubicBezTo>
                  <a:pt x="335" y="25"/>
                  <a:pt x="346" y="25"/>
                  <a:pt x="357" y="24"/>
                </a:cubicBezTo>
                <a:cubicBezTo>
                  <a:pt x="375" y="12"/>
                  <a:pt x="389" y="4"/>
                  <a:pt x="411" y="0"/>
                </a:cubicBezTo>
                <a:cubicBezTo>
                  <a:pt x="485" y="2"/>
                  <a:pt x="487" y="2"/>
                  <a:pt x="537" y="9"/>
                </a:cubicBezTo>
                <a:cubicBezTo>
                  <a:pt x="548" y="16"/>
                  <a:pt x="558" y="17"/>
                  <a:pt x="570" y="21"/>
                </a:cubicBezTo>
                <a:cubicBezTo>
                  <a:pt x="577" y="31"/>
                  <a:pt x="584" y="37"/>
                  <a:pt x="588" y="48"/>
                </a:cubicBezTo>
                <a:cubicBezTo>
                  <a:pt x="585" y="58"/>
                  <a:pt x="573" y="75"/>
                  <a:pt x="573" y="75"/>
                </a:cubicBezTo>
                <a:cubicBezTo>
                  <a:pt x="569" y="92"/>
                  <a:pt x="567" y="96"/>
                  <a:pt x="570" y="114"/>
                </a:cubicBezTo>
                <a:cubicBezTo>
                  <a:pt x="586" y="110"/>
                  <a:pt x="594" y="105"/>
                  <a:pt x="612" y="102"/>
                </a:cubicBezTo>
                <a:cubicBezTo>
                  <a:pt x="614" y="84"/>
                  <a:pt x="612" y="61"/>
                  <a:pt x="633" y="75"/>
                </a:cubicBezTo>
                <a:cubicBezTo>
                  <a:pt x="663" y="72"/>
                  <a:pt x="666" y="73"/>
                  <a:pt x="651" y="51"/>
                </a:cubicBezTo>
                <a:cubicBezTo>
                  <a:pt x="663" y="43"/>
                  <a:pt x="666" y="46"/>
                  <a:pt x="678" y="54"/>
                </a:cubicBezTo>
                <a:cubicBezTo>
                  <a:pt x="685" y="75"/>
                  <a:pt x="733" y="65"/>
                  <a:pt x="702" y="45"/>
                </a:cubicBezTo>
                <a:cubicBezTo>
                  <a:pt x="701" y="41"/>
                  <a:pt x="694" y="28"/>
                  <a:pt x="702" y="24"/>
                </a:cubicBezTo>
                <a:cubicBezTo>
                  <a:pt x="705" y="22"/>
                  <a:pt x="708" y="29"/>
                  <a:pt x="711" y="30"/>
                </a:cubicBezTo>
                <a:cubicBezTo>
                  <a:pt x="717" y="33"/>
                  <a:pt x="729" y="36"/>
                  <a:pt x="729" y="36"/>
                </a:cubicBezTo>
                <a:cubicBezTo>
                  <a:pt x="736" y="35"/>
                  <a:pt x="743" y="35"/>
                  <a:pt x="750" y="33"/>
                </a:cubicBezTo>
                <a:cubicBezTo>
                  <a:pt x="753" y="32"/>
                  <a:pt x="756" y="26"/>
                  <a:pt x="759" y="27"/>
                </a:cubicBezTo>
                <a:cubicBezTo>
                  <a:pt x="762" y="28"/>
                  <a:pt x="760" y="34"/>
                  <a:pt x="762" y="36"/>
                </a:cubicBezTo>
                <a:cubicBezTo>
                  <a:pt x="764" y="38"/>
                  <a:pt x="768" y="38"/>
                  <a:pt x="771" y="39"/>
                </a:cubicBezTo>
                <a:cubicBezTo>
                  <a:pt x="808" y="34"/>
                  <a:pt x="790" y="26"/>
                  <a:pt x="831" y="30"/>
                </a:cubicBezTo>
                <a:cubicBezTo>
                  <a:pt x="834" y="45"/>
                  <a:pt x="843" y="58"/>
                  <a:pt x="858" y="63"/>
                </a:cubicBezTo>
                <a:cubicBezTo>
                  <a:pt x="861" y="73"/>
                  <a:pt x="873" y="90"/>
                  <a:pt x="873" y="90"/>
                </a:cubicBezTo>
                <a:cubicBezTo>
                  <a:pt x="875" y="142"/>
                  <a:pt x="878" y="189"/>
                  <a:pt x="882" y="240"/>
                </a:cubicBezTo>
                <a:cubicBezTo>
                  <a:pt x="885" y="276"/>
                  <a:pt x="877" y="298"/>
                  <a:pt x="906" y="318"/>
                </a:cubicBezTo>
                <a:cubicBezTo>
                  <a:pt x="912" y="336"/>
                  <a:pt x="919" y="347"/>
                  <a:pt x="930" y="363"/>
                </a:cubicBezTo>
                <a:cubicBezTo>
                  <a:pt x="934" y="368"/>
                  <a:pt x="932" y="376"/>
                  <a:pt x="936" y="381"/>
                </a:cubicBezTo>
                <a:cubicBezTo>
                  <a:pt x="941" y="389"/>
                  <a:pt x="948" y="408"/>
                  <a:pt x="948" y="408"/>
                </a:cubicBezTo>
                <a:cubicBezTo>
                  <a:pt x="942" y="457"/>
                  <a:pt x="954" y="422"/>
                  <a:pt x="882" y="435"/>
                </a:cubicBezTo>
                <a:cubicBezTo>
                  <a:pt x="876" y="436"/>
                  <a:pt x="875" y="445"/>
                  <a:pt x="870" y="447"/>
                </a:cubicBezTo>
                <a:cubicBezTo>
                  <a:pt x="863" y="437"/>
                  <a:pt x="858" y="433"/>
                  <a:pt x="846" y="429"/>
                </a:cubicBezTo>
                <a:cubicBezTo>
                  <a:pt x="834" y="430"/>
                  <a:pt x="822" y="428"/>
                  <a:pt x="810" y="432"/>
                </a:cubicBezTo>
                <a:cubicBezTo>
                  <a:pt x="807" y="433"/>
                  <a:pt x="809" y="438"/>
                  <a:pt x="807" y="441"/>
                </a:cubicBezTo>
                <a:cubicBezTo>
                  <a:pt x="801" y="452"/>
                  <a:pt x="792" y="468"/>
                  <a:pt x="783" y="477"/>
                </a:cubicBezTo>
                <a:cubicBezTo>
                  <a:pt x="789" y="516"/>
                  <a:pt x="777" y="486"/>
                  <a:pt x="807" y="501"/>
                </a:cubicBezTo>
                <a:cubicBezTo>
                  <a:pt x="810" y="502"/>
                  <a:pt x="808" y="508"/>
                  <a:pt x="810" y="510"/>
                </a:cubicBezTo>
                <a:cubicBezTo>
                  <a:pt x="815" y="515"/>
                  <a:pt x="828" y="522"/>
                  <a:pt x="828" y="522"/>
                </a:cubicBezTo>
                <a:cubicBezTo>
                  <a:pt x="824" y="546"/>
                  <a:pt x="814" y="543"/>
                  <a:pt x="807" y="564"/>
                </a:cubicBezTo>
                <a:cubicBezTo>
                  <a:pt x="808" y="576"/>
                  <a:pt x="816" y="628"/>
                  <a:pt x="810" y="651"/>
                </a:cubicBezTo>
                <a:cubicBezTo>
                  <a:pt x="799" y="650"/>
                  <a:pt x="786" y="652"/>
                  <a:pt x="777" y="645"/>
                </a:cubicBezTo>
                <a:cubicBezTo>
                  <a:pt x="772" y="641"/>
                  <a:pt x="773" y="631"/>
                  <a:pt x="768" y="627"/>
                </a:cubicBezTo>
                <a:cubicBezTo>
                  <a:pt x="757" y="619"/>
                  <a:pt x="743" y="616"/>
                  <a:pt x="732" y="609"/>
                </a:cubicBezTo>
                <a:cubicBezTo>
                  <a:pt x="718" y="599"/>
                  <a:pt x="726" y="604"/>
                  <a:pt x="705" y="597"/>
                </a:cubicBezTo>
                <a:cubicBezTo>
                  <a:pt x="702" y="596"/>
                  <a:pt x="696" y="594"/>
                  <a:pt x="696" y="594"/>
                </a:cubicBezTo>
                <a:cubicBezTo>
                  <a:pt x="671" y="569"/>
                  <a:pt x="686" y="540"/>
                  <a:pt x="654" y="519"/>
                </a:cubicBezTo>
                <a:cubicBezTo>
                  <a:pt x="643" y="520"/>
                  <a:pt x="632" y="519"/>
                  <a:pt x="621" y="522"/>
                </a:cubicBezTo>
                <a:cubicBezTo>
                  <a:pt x="618" y="523"/>
                  <a:pt x="618" y="528"/>
                  <a:pt x="615" y="531"/>
                </a:cubicBezTo>
                <a:cubicBezTo>
                  <a:pt x="612" y="534"/>
                  <a:pt x="609" y="536"/>
                  <a:pt x="606" y="537"/>
                </a:cubicBezTo>
                <a:cubicBezTo>
                  <a:pt x="597" y="539"/>
                  <a:pt x="588" y="539"/>
                  <a:pt x="579" y="540"/>
                </a:cubicBezTo>
                <a:cubicBezTo>
                  <a:pt x="567" y="558"/>
                  <a:pt x="563" y="577"/>
                  <a:pt x="552" y="594"/>
                </a:cubicBezTo>
                <a:cubicBezTo>
                  <a:pt x="549" y="627"/>
                  <a:pt x="547" y="651"/>
                  <a:pt x="513" y="657"/>
                </a:cubicBezTo>
                <a:cubicBezTo>
                  <a:pt x="506" y="667"/>
                  <a:pt x="501" y="671"/>
                  <a:pt x="489" y="675"/>
                </a:cubicBezTo>
                <a:cubicBezTo>
                  <a:pt x="497" y="688"/>
                  <a:pt x="494" y="693"/>
                  <a:pt x="486" y="705"/>
                </a:cubicBezTo>
                <a:cubicBezTo>
                  <a:pt x="483" y="729"/>
                  <a:pt x="482" y="739"/>
                  <a:pt x="459" y="747"/>
                </a:cubicBezTo>
                <a:cubicBezTo>
                  <a:pt x="450" y="719"/>
                  <a:pt x="440" y="691"/>
                  <a:pt x="423" y="666"/>
                </a:cubicBezTo>
                <a:cubicBezTo>
                  <a:pt x="419" y="661"/>
                  <a:pt x="419" y="654"/>
                  <a:pt x="417" y="648"/>
                </a:cubicBezTo>
                <a:cubicBezTo>
                  <a:pt x="410" y="627"/>
                  <a:pt x="392" y="612"/>
                  <a:pt x="375" y="600"/>
                </a:cubicBezTo>
                <a:cubicBezTo>
                  <a:pt x="359" y="590"/>
                  <a:pt x="356" y="576"/>
                  <a:pt x="339" y="570"/>
                </a:cubicBezTo>
                <a:cubicBezTo>
                  <a:pt x="310" y="580"/>
                  <a:pt x="344" y="612"/>
                  <a:pt x="357" y="621"/>
                </a:cubicBezTo>
                <a:cubicBezTo>
                  <a:pt x="361" y="633"/>
                  <a:pt x="369" y="636"/>
                  <a:pt x="378" y="645"/>
                </a:cubicBezTo>
                <a:cubicBezTo>
                  <a:pt x="375" y="704"/>
                  <a:pt x="387" y="716"/>
                  <a:pt x="339" y="732"/>
                </a:cubicBezTo>
                <a:cubicBezTo>
                  <a:pt x="346" y="722"/>
                  <a:pt x="353" y="718"/>
                  <a:pt x="360" y="708"/>
                </a:cubicBezTo>
                <a:cubicBezTo>
                  <a:pt x="359" y="699"/>
                  <a:pt x="361" y="689"/>
                  <a:pt x="357" y="681"/>
                </a:cubicBezTo>
                <a:cubicBezTo>
                  <a:pt x="351" y="670"/>
                  <a:pt x="330" y="668"/>
                  <a:pt x="321" y="660"/>
                </a:cubicBezTo>
                <a:cubicBezTo>
                  <a:pt x="309" y="650"/>
                  <a:pt x="304" y="636"/>
                  <a:pt x="291" y="627"/>
                </a:cubicBezTo>
                <a:cubicBezTo>
                  <a:pt x="286" y="612"/>
                  <a:pt x="286" y="599"/>
                  <a:pt x="270" y="594"/>
                </a:cubicBezTo>
                <a:cubicBezTo>
                  <a:pt x="257" y="595"/>
                  <a:pt x="244" y="594"/>
                  <a:pt x="231" y="597"/>
                </a:cubicBezTo>
                <a:cubicBezTo>
                  <a:pt x="224" y="599"/>
                  <a:pt x="213" y="609"/>
                  <a:pt x="213" y="609"/>
                </a:cubicBezTo>
                <a:cubicBezTo>
                  <a:pt x="203" y="624"/>
                  <a:pt x="198" y="632"/>
                  <a:pt x="183" y="642"/>
                </a:cubicBezTo>
                <a:cubicBezTo>
                  <a:pt x="177" y="659"/>
                  <a:pt x="158" y="667"/>
                  <a:pt x="150" y="684"/>
                </a:cubicBezTo>
                <a:cubicBezTo>
                  <a:pt x="136" y="715"/>
                  <a:pt x="129" y="742"/>
                  <a:pt x="99" y="762"/>
                </a:cubicBezTo>
                <a:cubicBezTo>
                  <a:pt x="17" y="758"/>
                  <a:pt x="49" y="767"/>
                  <a:pt x="9" y="741"/>
                </a:cubicBezTo>
                <a:cubicBezTo>
                  <a:pt x="7" y="735"/>
                  <a:pt x="5" y="729"/>
                  <a:pt x="3" y="723"/>
                </a:cubicBezTo>
                <a:cubicBezTo>
                  <a:pt x="2" y="720"/>
                  <a:pt x="0" y="714"/>
                  <a:pt x="0" y="714"/>
                </a:cubicBezTo>
                <a:cubicBezTo>
                  <a:pt x="3" y="671"/>
                  <a:pt x="3" y="681"/>
                  <a:pt x="12" y="654"/>
                </a:cubicBezTo>
                <a:cubicBezTo>
                  <a:pt x="13" y="637"/>
                  <a:pt x="9" y="619"/>
                  <a:pt x="15" y="603"/>
                </a:cubicBezTo>
                <a:cubicBezTo>
                  <a:pt x="17" y="597"/>
                  <a:pt x="33" y="597"/>
                  <a:pt x="33" y="597"/>
                </a:cubicBezTo>
                <a:cubicBezTo>
                  <a:pt x="61" y="599"/>
                  <a:pt x="76" y="604"/>
                  <a:pt x="102" y="600"/>
                </a:cubicBezTo>
                <a:cubicBezTo>
                  <a:pt x="115" y="562"/>
                  <a:pt x="119" y="608"/>
                  <a:pt x="111" y="531"/>
                </a:cubicBezTo>
                <a:cubicBezTo>
                  <a:pt x="110" y="518"/>
                  <a:pt x="101" y="518"/>
                  <a:pt x="96" y="504"/>
                </a:cubicBezTo>
                <a:cubicBezTo>
                  <a:pt x="94" y="498"/>
                  <a:pt x="90" y="486"/>
                  <a:pt x="90" y="486"/>
                </a:cubicBezTo>
                <a:cubicBezTo>
                  <a:pt x="91" y="483"/>
                  <a:pt x="90" y="479"/>
                  <a:pt x="93" y="477"/>
                </a:cubicBezTo>
                <a:cubicBezTo>
                  <a:pt x="98" y="473"/>
                  <a:pt x="111" y="471"/>
                  <a:pt x="111" y="471"/>
                </a:cubicBezTo>
                <a:cubicBezTo>
                  <a:pt x="119" y="458"/>
                  <a:pt x="147" y="440"/>
                  <a:pt x="162" y="435"/>
                </a:cubicBezTo>
                <a:cubicBezTo>
                  <a:pt x="166" y="429"/>
                  <a:pt x="170" y="423"/>
                  <a:pt x="174" y="417"/>
                </a:cubicBezTo>
                <a:cubicBezTo>
                  <a:pt x="176" y="414"/>
                  <a:pt x="180" y="408"/>
                  <a:pt x="180" y="408"/>
                </a:cubicBezTo>
                <a:cubicBezTo>
                  <a:pt x="181" y="400"/>
                  <a:pt x="180" y="392"/>
                  <a:pt x="183" y="384"/>
                </a:cubicBezTo>
                <a:cubicBezTo>
                  <a:pt x="185" y="377"/>
                  <a:pt x="195" y="366"/>
                  <a:pt x="195" y="366"/>
                </a:cubicBezTo>
                <a:cubicBezTo>
                  <a:pt x="200" y="338"/>
                  <a:pt x="206" y="349"/>
                  <a:pt x="225" y="336"/>
                </a:cubicBezTo>
                <a:cubicBezTo>
                  <a:pt x="233" y="324"/>
                  <a:pt x="235" y="312"/>
                  <a:pt x="243" y="300"/>
                </a:cubicBezTo>
                <a:cubicBezTo>
                  <a:pt x="272" y="306"/>
                  <a:pt x="259" y="324"/>
                  <a:pt x="291" y="330"/>
                </a:cubicBezTo>
                <a:cubicBezTo>
                  <a:pt x="321" y="320"/>
                  <a:pt x="289" y="262"/>
                  <a:pt x="270" y="249"/>
                </a:cubicBezTo>
                <a:cubicBezTo>
                  <a:pt x="261" y="250"/>
                  <a:pt x="252" y="250"/>
                  <a:pt x="243" y="252"/>
                </a:cubicBezTo>
                <a:cubicBezTo>
                  <a:pt x="232" y="255"/>
                  <a:pt x="230" y="266"/>
                  <a:pt x="219" y="270"/>
                </a:cubicBezTo>
                <a:cubicBezTo>
                  <a:pt x="212" y="250"/>
                  <a:pt x="213" y="246"/>
                  <a:pt x="213" y="258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4495800" y="2317750"/>
            <a:ext cx="142875" cy="273050"/>
          </a:xfrm>
          <a:custGeom>
            <a:avLst/>
            <a:gdLst>
              <a:gd name="T0" fmla="*/ 2147483647 w 90"/>
              <a:gd name="T1" fmla="*/ 0 h 172"/>
              <a:gd name="T2" fmla="*/ 2147483647 w 90"/>
              <a:gd name="T3" fmla="*/ 2147483647 h 172"/>
              <a:gd name="T4" fmla="*/ 2147483647 w 90"/>
              <a:gd name="T5" fmla="*/ 2147483647 h 172"/>
              <a:gd name="T6" fmla="*/ 2147483647 w 90"/>
              <a:gd name="T7" fmla="*/ 2147483647 h 172"/>
              <a:gd name="T8" fmla="*/ 2147483647 w 90"/>
              <a:gd name="T9" fmla="*/ 2147483647 h 172"/>
              <a:gd name="T10" fmla="*/ 2147483647 w 90"/>
              <a:gd name="T11" fmla="*/ 2147483647 h 172"/>
              <a:gd name="T12" fmla="*/ 2147483647 w 90"/>
              <a:gd name="T13" fmla="*/ 2147483647 h 172"/>
              <a:gd name="T14" fmla="*/ 2147483647 w 90"/>
              <a:gd name="T15" fmla="*/ 2147483647 h 172"/>
              <a:gd name="T16" fmla="*/ 2147483647 w 90"/>
              <a:gd name="T17" fmla="*/ 2147483647 h 172"/>
              <a:gd name="T18" fmla="*/ 2147483647 w 90"/>
              <a:gd name="T19" fmla="*/ 2147483647 h 172"/>
              <a:gd name="T20" fmla="*/ 2147483647 w 90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4313238" y="2057400"/>
            <a:ext cx="91281" cy="169863"/>
          </a:xfrm>
          <a:custGeom>
            <a:avLst/>
            <a:gdLst>
              <a:gd name="T0" fmla="*/ 2147483647 w 67"/>
              <a:gd name="T1" fmla="*/ 0 h 102"/>
              <a:gd name="T2" fmla="*/ 2147483647 w 67"/>
              <a:gd name="T3" fmla="*/ 2147483647 h 102"/>
              <a:gd name="T4" fmla="*/ 2147483647 w 67"/>
              <a:gd name="T5" fmla="*/ 2147483647 h 102"/>
              <a:gd name="T6" fmla="*/ 2147483647 w 67"/>
              <a:gd name="T7" fmla="*/ 2147483647 h 102"/>
              <a:gd name="T8" fmla="*/ 2147483647 w 67"/>
              <a:gd name="T9" fmla="*/ 2147483647 h 102"/>
              <a:gd name="T10" fmla="*/ 2147483647 w 67"/>
              <a:gd name="T11" fmla="*/ 2147483647 h 102"/>
              <a:gd name="T12" fmla="*/ 2147483647 w 67"/>
              <a:gd name="T13" fmla="*/ 2147483647 h 102"/>
              <a:gd name="T14" fmla="*/ 2147483647 w 67"/>
              <a:gd name="T15" fmla="*/ 2147483647 h 102"/>
              <a:gd name="T16" fmla="*/ 2147483647 w 67"/>
              <a:gd name="T17" fmla="*/ 2147483647 h 102"/>
              <a:gd name="T18" fmla="*/ 2147483647 w 67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388766" y="381000"/>
            <a:ext cx="8478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915" y="317500"/>
            <a:ext cx="869862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944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1311</Words>
  <Application>Microsoft Office PowerPoint</Application>
  <PresentationFormat>On-screen Show (4:3)</PresentationFormat>
  <Paragraphs>159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1: Vị trí địa lí và giới hạn của châu 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ĐB Đông Âu, ĐB Trung Âu,  ĐB Tây Âu  </vt:lpstr>
      <vt:lpstr>Các  dãy núi lớn ở châu Âu:</vt:lpstr>
      <vt:lpstr>Các  sông lớn ở châu Âu: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BKC</dc:creator>
  <cp:lastModifiedBy>Tú Nguyễn</cp:lastModifiedBy>
  <cp:revision>39</cp:revision>
  <dcterms:created xsi:type="dcterms:W3CDTF">2017-02-13T17:05:38Z</dcterms:created>
  <dcterms:modified xsi:type="dcterms:W3CDTF">2020-03-24T10:52:29Z</dcterms:modified>
</cp:coreProperties>
</file>